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a3a445d5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5a3a445d5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a3a445d5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5a3a445d5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a3a445d53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5a3a445d53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a3a445d53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5a3a445d53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a3a445d5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5a3a445d5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l.depositphotos.com/83131084/stock-photo-handshake-illustration-concept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ctrTitle"/>
          </p:nvPr>
        </p:nvSpPr>
        <p:spPr>
          <a:xfrm>
            <a:off x="6746628" y="1861909"/>
            <a:ext cx="4645200" cy="2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b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Green Company</a:t>
            </a:r>
            <a:endParaRPr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1"/>
          </p:nvPr>
        </p:nvSpPr>
        <p:spPr>
          <a:xfrm>
            <a:off x="6746625" y="4750900"/>
            <a:ext cx="52269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XI Liceum Ogólnokształcące im. Rotmistrza Witolda Pileckiego w Białymstoku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6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6" descr="https://lh6.googleusercontent.com/i2MUPF3EMXvKJVe-rgosoC4zQW3tzMWmCawQkAroCB6vwpZHaa1ZppOIsICYMtWm4d3kOpZU8aDo3M7vT3lf3PExZEfzejAVFXPDKXKayBXESikU7cZ_YSApYAzcW7m9_gdTH6UvfAg"/>
          <p:cNvPicPr preferRelativeResize="0"/>
          <p:nvPr/>
        </p:nvPicPr>
        <p:blipFill rotWithShape="1">
          <a:blip r:embed="rId3">
            <a:alphaModFix/>
          </a:blip>
          <a:srcRect l="10823" r="3092" b="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/>
          <p:nvPr/>
        </p:nvSpPr>
        <p:spPr>
          <a:xfrm>
            <a:off x="0" y="0"/>
            <a:ext cx="46542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5"/>
          <p:cNvSpPr txBox="1">
            <a:spLocks noGrp="1"/>
          </p:cNvSpPr>
          <p:nvPr>
            <p:ph type="title"/>
          </p:nvPr>
        </p:nvSpPr>
        <p:spPr>
          <a:xfrm>
            <a:off x="82625" y="2142175"/>
            <a:ext cx="4412400" cy="1895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Korzyści pozafinansowe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4200" y="2987500"/>
            <a:ext cx="7537800" cy="3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5"/>
          <p:cNvSpPr txBox="1">
            <a:spLocks noGrp="1"/>
          </p:cNvSpPr>
          <p:nvPr>
            <p:ph type="body" idx="1"/>
          </p:nvPr>
        </p:nvSpPr>
        <p:spPr>
          <a:xfrm>
            <a:off x="4654200" y="356025"/>
            <a:ext cx="75378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Prowadzenie </a:t>
            </a:r>
            <a:r>
              <a:rPr lang="en-US" sz="1800" b="1" i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Green Company</a:t>
            </a:r>
            <a:r>
              <a:rPr lang="en-US" sz="1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nauczyło nas odpowiedzialności </a:t>
            </a:r>
            <a:b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rzetelnej pracy. Rozwinęłyśmy również zdolności negocjacyjne </a:t>
            </a:r>
            <a:b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oraz umiejętności radzenia sobie w sytuacjach kryzysowych. Uświadomiłyśmy, jak ciężką pracą jest prowadzenie firmy. Zdobyłyśmy wiedzę na temat skutecznego kontaktu                          z konsumentem, prowadzenia dokładnej dokumentacji finansowej, </a:t>
            </a:r>
            <a:b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także promowania firmy w mediach społecznościowych. Udoskonaliłyśmy aspekty naszej pracy zespołowej i zacieśniłyśmy więzy między sobą. Uważamy, że społeczność lokalna uzyskała ogromną wiedzę na temat ekologii, dbania o naszą planetę oraz ograniczania plastiku.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10280700" y="6464500"/>
            <a:ext cx="19113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u="sng">
                <a:solidFill>
                  <a:schemeClr val="hlink"/>
                </a:solidFill>
                <a:hlinkClick r:id="rId4"/>
              </a:rPr>
              <a:t>https://pl.depositphotos.com/83131084/stock-photo-handshake-illustration-concept.html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/>
          <p:nvPr/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97450" y="306200"/>
            <a:ext cx="3711600" cy="1597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Wspólnicy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2"/>
          </p:nvPr>
        </p:nvSpPr>
        <p:spPr>
          <a:xfrm>
            <a:off x="0" y="2063950"/>
            <a:ext cx="4654200" cy="46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80"/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Liczba wspólników: 11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80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KLASA 2D</a:t>
            </a:r>
            <a:endParaRPr sz="1800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Patrycja Kiwierowicz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dyrektor naczelny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Klaudia Kuklicz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dyrektor              ds. finansów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Patrycja Lul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dyrektor                    ds. marketingu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Wiktoria Badońska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Nicole Buczyński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Dominika Chańko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Anna Kowalczuk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Martyna Mróz-Kułakowska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Natalia Ratkiewicz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Gabriela Roszkowska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Natalia Ratyńska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25"/>
              <a:buFont typeface="Arial"/>
              <a:buNone/>
            </a:pPr>
            <a:endParaRPr sz="925">
              <a:solidFill>
                <a:schemeClr val="lt1"/>
              </a:solidFill>
            </a:endParaRPr>
          </a:p>
        </p:txBody>
      </p:sp>
      <p:pic>
        <p:nvPicPr>
          <p:cNvPr id="113" name="Google Shape;113;p17" descr="https://lh4.googleusercontent.com/NdnVkPRJvIJ3CYOsxnGz0NNo-8kGBQqnS_pGx1ASpj1a8eBC7YV30pODmfpMlDhVrkcjY0QstnhKw_aQctntbXjuSzUeWcQCplZ-DTcHSVkQ-aYBTLY75u8PWJwMBJ9OJwS1HQCaLHM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54300" y="531475"/>
            <a:ext cx="7537800" cy="563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Google Shape;118;p18"/>
          <p:cNvCxnSpPr/>
          <p:nvPr/>
        </p:nvCxnSpPr>
        <p:spPr>
          <a:xfrm>
            <a:off x="3129200" y="0"/>
            <a:ext cx="18600" cy="4572000"/>
          </a:xfrm>
          <a:prstGeom prst="straightConnector1">
            <a:avLst/>
          </a:prstGeom>
          <a:noFill/>
          <a:ln w="101600" cap="flat" cmpd="dbl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538" y="296867"/>
            <a:ext cx="2191278" cy="292170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/>
          <p:nvPr/>
        </p:nvSpPr>
        <p:spPr>
          <a:xfrm>
            <a:off x="0" y="4633550"/>
            <a:ext cx="12192000" cy="2224500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527738" y="4872313"/>
            <a:ext cx="11139900" cy="9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Nasza reprezentacja</a:t>
            </a:r>
            <a:endParaRPr sz="5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9473184" y="296867"/>
            <a:ext cx="2191278" cy="2921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508014" y="296867"/>
            <a:ext cx="2191278" cy="29217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18"/>
          <p:cNvCxnSpPr/>
          <p:nvPr/>
        </p:nvCxnSpPr>
        <p:spPr>
          <a:xfrm>
            <a:off x="9050300" y="0"/>
            <a:ext cx="18900" cy="4590600"/>
          </a:xfrm>
          <a:prstGeom prst="straightConnector1">
            <a:avLst/>
          </a:prstGeom>
          <a:noFill/>
          <a:ln w="101600" cap="flat" cmpd="dbl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" name="Google Shape;125;p18"/>
          <p:cNvCxnSpPr/>
          <p:nvPr/>
        </p:nvCxnSpPr>
        <p:spPr>
          <a:xfrm>
            <a:off x="2211500" y="5986566"/>
            <a:ext cx="7772400" cy="0"/>
          </a:xfrm>
          <a:prstGeom prst="straightConnector1">
            <a:avLst/>
          </a:prstGeom>
          <a:noFill/>
          <a:ln w="22225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6" name="Google Shape;126;p18"/>
          <p:cNvSpPr txBox="1"/>
          <p:nvPr/>
        </p:nvSpPr>
        <p:spPr>
          <a:xfrm>
            <a:off x="224850" y="3443750"/>
            <a:ext cx="2493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1" u="none" strike="noStrike" cap="none">
                <a:solidFill>
                  <a:schemeClr val="dk1"/>
                </a:solidFill>
              </a:rPr>
              <a:t>Dyrektor naczelny</a:t>
            </a:r>
            <a:endParaRPr sz="2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0" u="none" strike="noStrike" cap="none">
                <a:solidFill>
                  <a:schemeClr val="dk1"/>
                </a:solidFill>
              </a:rPr>
              <a:t>Patrycja Kiwierowicz</a:t>
            </a:r>
            <a:endParaRPr sz="19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2973912" y="3443750"/>
            <a:ext cx="3279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1" u="none" strike="noStrike" cap="none">
                <a:solidFill>
                  <a:schemeClr val="dk1"/>
                </a:solidFill>
              </a:rPr>
              <a:t>Dyrektor ds. finans</a:t>
            </a:r>
            <a:r>
              <a:rPr lang="en-US" sz="2100" b="1" i="1">
                <a:solidFill>
                  <a:schemeClr val="dk1"/>
                </a:solidFill>
              </a:rPr>
              <a:t>ów</a:t>
            </a:r>
            <a:endParaRPr sz="2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0" u="none" strike="noStrike" cap="none">
                <a:solidFill>
                  <a:schemeClr val="dk1"/>
                </a:solidFill>
              </a:rPr>
              <a:t>Klaudia Kuklicz</a:t>
            </a:r>
            <a:endParaRPr sz="19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6252925" y="3457800"/>
            <a:ext cx="2493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1" u="none" strike="noStrike" cap="none">
                <a:solidFill>
                  <a:schemeClr val="dk1"/>
                </a:solidFill>
              </a:rPr>
              <a:t>Wspólnik</a:t>
            </a:r>
            <a:endParaRPr sz="2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0" u="none" strike="noStrike" cap="none">
                <a:solidFill>
                  <a:schemeClr val="dk1"/>
                </a:solidFill>
              </a:rPr>
              <a:t>Wiktoria Badońska</a:t>
            </a:r>
            <a:endParaRPr sz="19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9284600" y="3457825"/>
            <a:ext cx="2532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1" u="none" strike="noStrike" cap="none">
                <a:solidFill>
                  <a:schemeClr val="dk1"/>
                </a:solidFill>
              </a:rPr>
              <a:t>Wspólnik</a:t>
            </a:r>
            <a:endParaRPr sz="2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0" u="none" strike="noStrike" cap="none">
                <a:solidFill>
                  <a:schemeClr val="dk1"/>
                </a:solidFill>
              </a:rPr>
              <a:t>Natalia Ratyńska</a:t>
            </a:r>
            <a:endParaRPr sz="1900"/>
          </a:p>
        </p:txBody>
      </p:sp>
      <p:cxnSp>
        <p:nvCxnSpPr>
          <p:cNvPr id="130" name="Google Shape;130;p18"/>
          <p:cNvCxnSpPr/>
          <p:nvPr/>
        </p:nvCxnSpPr>
        <p:spPr>
          <a:xfrm>
            <a:off x="6099238" y="9300"/>
            <a:ext cx="18600" cy="4572000"/>
          </a:xfrm>
          <a:prstGeom prst="straightConnector1">
            <a:avLst/>
          </a:prstGeom>
          <a:noFill/>
          <a:ln w="101600" cap="flat" cmpd="dbl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1" name="Google Shape;13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27888" y="296875"/>
            <a:ext cx="2191275" cy="292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Google Shape;136;p19"/>
          <p:cNvCxnSpPr/>
          <p:nvPr/>
        </p:nvCxnSpPr>
        <p:spPr>
          <a:xfrm>
            <a:off x="3672600" y="-7900"/>
            <a:ext cx="18600" cy="4561200"/>
          </a:xfrm>
          <a:prstGeom prst="straightConnector1">
            <a:avLst/>
          </a:prstGeom>
          <a:noFill/>
          <a:ln w="101600" cap="flat" cmpd="dbl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7" name="Google Shape;137;p19"/>
          <p:cNvSpPr/>
          <p:nvPr/>
        </p:nvSpPr>
        <p:spPr>
          <a:xfrm>
            <a:off x="0" y="4633550"/>
            <a:ext cx="12192000" cy="2224500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527538" y="4756638"/>
            <a:ext cx="11139900" cy="9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Nasz opiekun</a:t>
            </a:r>
            <a:endParaRPr sz="5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" name="Google Shape;139;p19"/>
          <p:cNvCxnSpPr/>
          <p:nvPr/>
        </p:nvCxnSpPr>
        <p:spPr>
          <a:xfrm>
            <a:off x="11692325" y="-18750"/>
            <a:ext cx="0" cy="4590900"/>
          </a:xfrm>
          <a:prstGeom prst="straightConnector1">
            <a:avLst/>
          </a:prstGeom>
          <a:noFill/>
          <a:ln w="101600" cap="flat" cmpd="dbl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" name="Google Shape;140;p19"/>
          <p:cNvCxnSpPr/>
          <p:nvPr/>
        </p:nvCxnSpPr>
        <p:spPr>
          <a:xfrm>
            <a:off x="2209800" y="5738691"/>
            <a:ext cx="7772400" cy="0"/>
          </a:xfrm>
          <a:prstGeom prst="straightConnector1">
            <a:avLst/>
          </a:prstGeom>
          <a:noFill/>
          <a:ln w="22225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1" name="Google Shape;141;p19"/>
          <p:cNvSpPr txBox="1"/>
          <p:nvPr/>
        </p:nvSpPr>
        <p:spPr>
          <a:xfrm>
            <a:off x="4636478" y="2630481"/>
            <a:ext cx="3086100" cy="18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8682426" y="2578875"/>
            <a:ext cx="3134400" cy="20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075" y="0"/>
            <a:ext cx="2898099" cy="455672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/>
          <p:nvPr/>
        </p:nvSpPr>
        <p:spPr>
          <a:xfrm>
            <a:off x="4066075" y="310625"/>
            <a:ext cx="7467000" cy="3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600"/>
              <a:t>,,Prowadzenie miniprzedsiębiorstwa </a:t>
            </a:r>
            <a:br>
              <a:rPr lang="en-US" sz="2600"/>
            </a:br>
            <a:r>
              <a:rPr lang="en-US" sz="2600" b="1">
                <a:solidFill>
                  <a:srgbClr val="38761D"/>
                </a:solidFill>
              </a:rPr>
              <a:t>Green Company</a:t>
            </a:r>
            <a:r>
              <a:rPr lang="en-US" sz="2600"/>
              <a:t> było znakomitą nauką odpowiedzialności i współpracy całego zespołu. Zaangażowanie intelektualne i emocjonalne wspólników firmy zwiększyło ich pewność siebie oraz pozwoliło na skonfrontowanie swojego wyobrażenia o biznesie z rzeczywistością. Najlepszą metodą nauki jest nauka poprzez działanie. WARTO BYŁO!”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2398425" y="5771925"/>
            <a:ext cx="73077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3000" b="1" i="1">
                <a:solidFill>
                  <a:schemeClr val="lt1"/>
                </a:solidFill>
              </a:rPr>
              <a:t>Prof. Dorota Czyżyńska-Kamieńska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Google Shape;150;p20"/>
          <p:cNvCxnSpPr/>
          <p:nvPr/>
        </p:nvCxnSpPr>
        <p:spPr>
          <a:xfrm>
            <a:off x="4048700" y="16525"/>
            <a:ext cx="16500" cy="4544400"/>
          </a:xfrm>
          <a:prstGeom prst="straightConnector1">
            <a:avLst/>
          </a:prstGeom>
          <a:noFill/>
          <a:ln w="101600" cap="flat" cmpd="dbl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51;p20"/>
          <p:cNvSpPr/>
          <p:nvPr/>
        </p:nvSpPr>
        <p:spPr>
          <a:xfrm>
            <a:off x="0" y="4633550"/>
            <a:ext cx="12192000" cy="2224500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544413" y="4971463"/>
            <a:ext cx="11139900" cy="9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Nasi konsultanci</a:t>
            </a:r>
            <a:endParaRPr sz="5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6650" y="56350"/>
            <a:ext cx="1761475" cy="2329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1281" y="56345"/>
            <a:ext cx="1866137" cy="23254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20"/>
          <p:cNvCxnSpPr/>
          <p:nvPr/>
        </p:nvCxnSpPr>
        <p:spPr>
          <a:xfrm>
            <a:off x="8163500" y="16525"/>
            <a:ext cx="33000" cy="4544400"/>
          </a:xfrm>
          <a:prstGeom prst="straightConnector1">
            <a:avLst/>
          </a:prstGeom>
          <a:noFill/>
          <a:ln w="101600" cap="flat" cmpd="dbl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6" name="Google Shape;15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84875" y="56350"/>
            <a:ext cx="1732424" cy="23968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0"/>
          <p:cNvCxnSpPr/>
          <p:nvPr/>
        </p:nvCxnSpPr>
        <p:spPr>
          <a:xfrm>
            <a:off x="2209800" y="6069191"/>
            <a:ext cx="7772400" cy="0"/>
          </a:xfrm>
          <a:prstGeom prst="straightConnector1">
            <a:avLst/>
          </a:prstGeom>
          <a:noFill/>
          <a:ln w="22225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8" name="Google Shape;158;p20"/>
          <p:cNvSpPr txBox="1"/>
          <p:nvPr/>
        </p:nvSpPr>
        <p:spPr>
          <a:xfrm>
            <a:off x="378064" y="2628754"/>
            <a:ext cx="34509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</a:rPr>
              <a:t>mgr. Elżbieta Badońska - </a:t>
            </a:r>
            <a:r>
              <a:rPr lang="en-US" sz="1400" i="0" u="none" strike="noStrike" cap="none">
                <a:solidFill>
                  <a:schemeClr val="dk1"/>
                </a:solidFill>
              </a:rPr>
              <a:t>absolwentka Uniwersytetu w Białymstoku, nauczyciel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 j. polskiego w Szkole Podstawowej nr 1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im. Juliusza Słowackiego w Białymstoku. Pomagała w redagowaniu raportów miesięcznych oraz inspirowała nas podczas działań marketingowych. </a:t>
            </a:r>
            <a:endParaRPr/>
          </a:p>
        </p:txBody>
      </p:sp>
      <p:sp>
        <p:nvSpPr>
          <p:cNvPr id="159" name="Google Shape;159;p20"/>
          <p:cNvSpPr txBox="1"/>
          <p:nvPr/>
        </p:nvSpPr>
        <p:spPr>
          <a:xfrm>
            <a:off x="4571303" y="2568931"/>
            <a:ext cx="3086100" cy="18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</a:rPr>
              <a:t>Joanna Chańko - </a:t>
            </a:r>
            <a:r>
              <a:rPr lang="en-US" sz="1400">
                <a:solidFill>
                  <a:schemeClr val="dk1"/>
                </a:solidFill>
              </a:rPr>
              <a:t>absolwentka Uniwersytetu Ekonomicznego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we Wrocławiu, Starszy Asystent Inspektora Sanitarnego                   w Państwowej Inspekcji Sanitarnej. Zapewniła nam pomoc w czytelnym prowadzeniu ksiąg finansowych.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8399725" y="2578875"/>
            <a:ext cx="3648300" cy="19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</a:rPr>
              <a:t>mgr. Aneta Kalinowska -</a:t>
            </a:r>
            <a:r>
              <a:rPr lang="en-US" sz="1400">
                <a:solidFill>
                  <a:schemeClr val="dk1"/>
                </a:solidFill>
              </a:rPr>
              <a:t> absolwentka Wyższej Szkoły Administracji Publicznej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 w Białymstoku, kierownik salonu Play. Zapewniła nam pomoc w koordynowaniu działań wszystkich wspólniczek firmy</a:t>
            </a:r>
            <a:br>
              <a:rPr lang="en-US" sz="1400">
                <a:solidFill>
                  <a:schemeClr val="dk1"/>
                </a:solidFill>
              </a:rPr>
            </a:br>
            <a:r>
              <a:rPr lang="en-US" sz="1400">
                <a:solidFill>
                  <a:schemeClr val="dk1"/>
                </a:solidFill>
              </a:rPr>
              <a:t> i prowadzeniu portali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 sz="1400">
                <a:solidFill>
                  <a:schemeClr val="dk1"/>
                </a:solidFill>
              </a:rPr>
              <a:t>społecznościowych: </a:t>
            </a:r>
            <a:r>
              <a:rPr lang="en-US" sz="1400" i="1">
                <a:solidFill>
                  <a:schemeClr val="dk1"/>
                </a:solidFill>
              </a:rPr>
              <a:t>Facebook, Instagram.</a:t>
            </a:r>
            <a:endParaRPr sz="14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/>
          <p:nvPr/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231351" y="643475"/>
            <a:ext cx="3776100" cy="1597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Nasze produkty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1"/>
          <p:cNvSpPr txBox="1">
            <a:spLocks noGrp="1"/>
          </p:cNvSpPr>
          <p:nvPr>
            <p:ph type="body" idx="1"/>
          </p:nvPr>
        </p:nvSpPr>
        <p:spPr>
          <a:xfrm>
            <a:off x="0" y="2394450"/>
            <a:ext cx="4515600" cy="43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Celem biznesowym naszej firmy jest sprzedaż ekologicznych słomek, utrzymanie stabilnej pozycji na rynku, poszerzanie asortymentu o nowe produkty oraz zachęcanie klientów </a:t>
            </a:r>
            <a:br>
              <a:rPr lang="en-US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dbania o środowisko. Wychodzimy naprzeciw dyrektywie UE, która od 2021 roku zakazuje sprzedaży plastikowych przedmiotów jednorazowego użytku. Naszym priorytetem jest ochrona środowiska, dlatego rozpowszechniamy informacje o konsekwencjach jego</a:t>
            </a:r>
            <a:br>
              <a:rPr lang="en-US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nadużywania.</a:t>
            </a:r>
            <a:br>
              <a:rPr lang="en-US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pic>
        <p:nvPicPr>
          <p:cNvPr id="168" name="Google Shape;16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4300" y="0"/>
            <a:ext cx="2332475" cy="296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6775" y="0"/>
            <a:ext cx="2595713" cy="310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6775" y="2961075"/>
            <a:ext cx="2922700" cy="389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/>
          <p:cNvPicPr preferRelativeResize="0"/>
          <p:nvPr/>
        </p:nvPicPr>
        <p:blipFill rotWithShape="1">
          <a:blip r:embed="rId6">
            <a:alphaModFix/>
          </a:blip>
          <a:srcRect l="19588"/>
          <a:stretch/>
        </p:blipFill>
        <p:spPr>
          <a:xfrm>
            <a:off x="4654300" y="2961050"/>
            <a:ext cx="2332475" cy="389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82500" y="-63950"/>
            <a:ext cx="2595725" cy="346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1"/>
          <p:cNvPicPr preferRelativeResize="0"/>
          <p:nvPr/>
        </p:nvPicPr>
        <p:blipFill rotWithShape="1">
          <a:blip r:embed="rId8">
            <a:alphaModFix/>
          </a:blip>
          <a:srcRect r="10714"/>
          <a:stretch/>
        </p:blipFill>
        <p:spPr>
          <a:xfrm>
            <a:off x="9582500" y="2961050"/>
            <a:ext cx="2609500" cy="389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/>
          <p:nvPr/>
        </p:nvSpPr>
        <p:spPr>
          <a:xfrm>
            <a:off x="0" y="0"/>
            <a:ext cx="46542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 txBox="1">
            <a:spLocks noGrp="1"/>
          </p:cNvSpPr>
          <p:nvPr>
            <p:ph type="title"/>
          </p:nvPr>
        </p:nvSpPr>
        <p:spPr>
          <a:xfrm>
            <a:off x="93700" y="2052525"/>
            <a:ext cx="4478400" cy="18558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Funkcjonowanie miniprzedsiębiorstwa</a:t>
            </a:r>
            <a:endParaRPr sz="33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2"/>
          <p:cNvSpPr txBox="1">
            <a:spLocks noGrp="1"/>
          </p:cNvSpPr>
          <p:nvPr>
            <p:ph type="body" idx="1"/>
          </p:nvPr>
        </p:nvSpPr>
        <p:spPr>
          <a:xfrm>
            <a:off x="4654300" y="-205275"/>
            <a:ext cx="7537800" cy="7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Arial"/>
                <a:ea typeface="Arial"/>
                <a:cs typeface="Arial"/>
                <a:sym typeface="Arial"/>
              </a:rPr>
              <a:t>Pomysł dystrybucji tych produktów wziął się z naszego zamiłowania do ekologicznego trybu życia. Zaangażowanie w ochronę środowiska skłoniło nas do rozpowszechniania świadomości o ilości zużywanego plastiku na naszej planecie oraz zachęcenie do ograniczenia szkodliwych materiałów, a tym samym ratowania życia zwierząt morskich. </a:t>
            </a:r>
            <a:endParaRPr sz="16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b="1">
                <a:latin typeface="Arial"/>
                <a:ea typeface="Arial"/>
                <a:cs typeface="Arial"/>
                <a:sym typeface="Arial"/>
              </a:rPr>
              <a:t>Opracowałyśmy strategię działania, która ma na celu dotarcie do różnych grup społecznych i zachęcenie ich do ochrony środowiska poprzez kupowanie naszych produktów, które są ekologiczne. Organizujemy różne akcje, np. przeprowadzamy warsztaty dla uczniów szkół podstawowych i średnich, dotyczące ochrony środowiska, po zakończeniu których sprzedajemy nasze produkty. Rozpowszechniamy również wiedzę na temat plastiku wszechobecnego w naszym życiu poprzez rozdawanie ulotek.  </a:t>
            </a:r>
            <a:endParaRPr sz="16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6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b="1">
                <a:latin typeface="Arial"/>
                <a:ea typeface="Arial"/>
                <a:cs typeface="Arial"/>
                <a:sym typeface="Arial"/>
              </a:rPr>
              <a:t>Pierwotny plan zakładał sprzedaż wyłącznie słomek metalowych. Wysoki popyt i badania rynkowe spowodowały wprowadzenie do naszego asortymentu słomek oraz szczoteczek bambusowych. Propagujemy ekologiczny styl życia a pomysły na nasz asortyment czerpiemy z potrzeb klientów, stąd wśród produktów firmy znalazły się różne rodzaje słomek. </a:t>
            </a:r>
            <a:endParaRPr sz="16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6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600" b="1">
                <a:latin typeface="Arial"/>
                <a:ea typeface="Arial"/>
                <a:cs typeface="Arial"/>
                <a:sym typeface="Arial"/>
              </a:rPr>
              <a:t>W ramach działań marketingowych utworzyłyśmy strony miniprzedsiębiorstwa na portalach społecznościowych. Dzięki nim nawiązujemy indywidualny kontakt z każdym z naszych konsumentów</a:t>
            </a:r>
            <a:br>
              <a:rPr lang="en-US" sz="1600" b="1"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>
                <a:latin typeface="Arial"/>
                <a:ea typeface="Arial"/>
                <a:cs typeface="Arial"/>
                <a:sym typeface="Arial"/>
              </a:rPr>
              <a:t> i budujemy zaufanie w coraz liczniejszym gronie.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4654200" y="0"/>
            <a:ext cx="485100" cy="512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2"/>
          <p:cNvSpPr/>
          <p:nvPr/>
        </p:nvSpPr>
        <p:spPr>
          <a:xfrm>
            <a:off x="4654200" y="1752375"/>
            <a:ext cx="485100" cy="512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2"/>
          <p:cNvSpPr/>
          <p:nvPr/>
        </p:nvSpPr>
        <p:spPr>
          <a:xfrm>
            <a:off x="4654200" y="3908350"/>
            <a:ext cx="485100" cy="578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2"/>
          <p:cNvSpPr/>
          <p:nvPr/>
        </p:nvSpPr>
        <p:spPr>
          <a:xfrm>
            <a:off x="4654200" y="5727650"/>
            <a:ext cx="485100" cy="512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/>
          <p:nvPr/>
        </p:nvSpPr>
        <p:spPr>
          <a:xfrm>
            <a:off x="0" y="0"/>
            <a:ext cx="46542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3"/>
          <p:cNvSpPr txBox="1">
            <a:spLocks noGrp="1"/>
          </p:cNvSpPr>
          <p:nvPr>
            <p:ph type="title"/>
          </p:nvPr>
        </p:nvSpPr>
        <p:spPr>
          <a:xfrm>
            <a:off x="87900" y="2033700"/>
            <a:ext cx="4478400" cy="18204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Funkcjonowania miniprzedsiębiorstwa</a:t>
            </a:r>
            <a:endParaRPr sz="33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3"/>
          <p:cNvSpPr txBox="1">
            <a:spLocks noGrp="1"/>
          </p:cNvSpPr>
          <p:nvPr>
            <p:ph type="body" idx="1"/>
          </p:nvPr>
        </p:nvSpPr>
        <p:spPr>
          <a:xfrm>
            <a:off x="4654200" y="0"/>
            <a:ext cx="75378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Rozpowszechniamy wiedzę o ekologii i wpływie plastiku na środowisko dzięki warsztatom prowadzonym w 5-tych klasach w Szkole Podstawowej nr 1 im. Juliusza Słowackiego w Białymstoku oraz w naszym liceum. 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Zaplanowałyśmy warsztaty w innych liceach naszego miasta. Uważamy, że edukacja od najmłodszych lat ma znaczący wpływ na dalsze, zdrowe życie nas wszystkich. 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Prowadziłyśmy akcję uświadamiającą, na temat problemu zanieczyszczenia naszej planety (rozdawanie ulotek informacyjnych na terenie XI LO w Białymstoku). 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Zorganizowałyśmy  akcję pt. “Sprzątaj świat z Green Company”. Wraz z naszymi klientami sprzątaliśmy śmieci </a:t>
            </a:r>
            <a:br>
              <a:rPr lang="en-US" sz="1800" b="1"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nad zalewem “Czapielówka” w Czarnej Białostockiej dnia 30.03.2019 r. 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Wyróżniającym nas działaniem była adopcji foki za pośrednictwem fundacji WWF, której dokonałyśmy w kwietniu tego roku.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92" name="Google Shape;192;p23"/>
          <p:cNvSpPr/>
          <p:nvPr/>
        </p:nvSpPr>
        <p:spPr>
          <a:xfrm>
            <a:off x="4654200" y="108700"/>
            <a:ext cx="551400" cy="61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3"/>
          <p:cNvSpPr/>
          <p:nvPr/>
        </p:nvSpPr>
        <p:spPr>
          <a:xfrm>
            <a:off x="4654200" y="1461550"/>
            <a:ext cx="551400" cy="61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3"/>
          <p:cNvSpPr/>
          <p:nvPr/>
        </p:nvSpPr>
        <p:spPr>
          <a:xfrm>
            <a:off x="4654200" y="2638050"/>
            <a:ext cx="551400" cy="61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3"/>
          <p:cNvSpPr/>
          <p:nvPr/>
        </p:nvSpPr>
        <p:spPr>
          <a:xfrm>
            <a:off x="4654200" y="5084775"/>
            <a:ext cx="551400" cy="61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3"/>
          <p:cNvSpPr/>
          <p:nvPr/>
        </p:nvSpPr>
        <p:spPr>
          <a:xfrm>
            <a:off x="4654200" y="3750263"/>
            <a:ext cx="551400" cy="61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/>
          <p:nvPr/>
        </p:nvSpPr>
        <p:spPr>
          <a:xfrm>
            <a:off x="0" y="0"/>
            <a:ext cx="46542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4"/>
          <p:cNvSpPr txBox="1">
            <a:spLocks noGrp="1"/>
          </p:cNvSpPr>
          <p:nvPr>
            <p:ph type="title"/>
          </p:nvPr>
        </p:nvSpPr>
        <p:spPr>
          <a:xfrm>
            <a:off x="643467" y="643467"/>
            <a:ext cx="3363900" cy="1597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Nasze finanse</a:t>
            </a:r>
            <a:r>
              <a:rPr lang="en-US" sz="3600" b="1">
                <a:solidFill>
                  <a:schemeClr val="lt1"/>
                </a:solidFill>
              </a:rPr>
              <a:t> </a:t>
            </a:r>
            <a:endParaRPr sz="3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4"/>
          <p:cNvSpPr txBox="1">
            <a:spLocks noGrp="1"/>
          </p:cNvSpPr>
          <p:nvPr>
            <p:ph type="body" idx="2"/>
          </p:nvPr>
        </p:nvSpPr>
        <p:spPr>
          <a:xfrm>
            <a:off x="0" y="2638050"/>
            <a:ext cx="4553100" cy="27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Źródłem finansowania działalności firmy były udziały wspólników, zyski ze sprzedaży, darowizna.</a:t>
            </a:r>
            <a:endParaRPr sz="22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Kapitał założycielski wynosi </a:t>
            </a:r>
            <a:r>
              <a:rPr lang="en-US" sz="2200" b="1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550 zł</a:t>
            </a:r>
            <a:endParaRPr sz="22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ROE = 1351.51 / 550.00 = 2.46</a:t>
            </a:r>
            <a:endParaRPr sz="22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>
              <a:solidFill>
                <a:srgbClr val="F3F3F3"/>
              </a:solidFill>
            </a:endParaRPr>
          </a:p>
        </p:txBody>
      </p:sp>
      <p:pic>
        <p:nvPicPr>
          <p:cNvPr id="204" name="Google Shape;204;p24"/>
          <p:cNvPicPr preferRelativeResize="0"/>
          <p:nvPr/>
        </p:nvPicPr>
        <p:blipFill rotWithShape="1">
          <a:blip r:embed="rId3">
            <a:alphaModFix/>
          </a:blip>
          <a:srcRect l="1136" t="2496" b="1864"/>
          <a:stretch/>
        </p:blipFill>
        <p:spPr>
          <a:xfrm>
            <a:off x="4654200" y="2042400"/>
            <a:ext cx="7537799" cy="48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4"/>
          <p:cNvSpPr txBox="1"/>
          <p:nvPr/>
        </p:nvSpPr>
        <p:spPr>
          <a:xfrm>
            <a:off x="4654200" y="562575"/>
            <a:ext cx="7537800" cy="11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000" b="1"/>
              <a:t>Sprawozdanie finansowe za okres od 01.11.2018 r. do 30.04.2019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Zielony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Zielony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Application>Microsoft Office PowerPoint</Application>
  <PresentationFormat>Panoramiczny</PresentationFormat>
  <Paragraphs>66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Motyw pakietu Office</vt:lpstr>
      <vt:lpstr>Motyw pakietu Office</vt:lpstr>
      <vt:lpstr>Green Company</vt:lpstr>
      <vt:lpstr>Wspólnicy</vt:lpstr>
      <vt:lpstr>Nasza reprezentacja</vt:lpstr>
      <vt:lpstr>Nasz opiekun</vt:lpstr>
      <vt:lpstr>Nasi konsultanci</vt:lpstr>
      <vt:lpstr>Nasze produkty</vt:lpstr>
      <vt:lpstr>Funkcjonowanie miniprzedsiębiorstwa</vt:lpstr>
      <vt:lpstr>Funkcjonowania miniprzedsiębiorstwa</vt:lpstr>
      <vt:lpstr>Nasze finanse </vt:lpstr>
      <vt:lpstr>Korzyści pozafinansowe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Company</dc:title>
  <dc:creator>dell</dc:creator>
  <cp:lastModifiedBy>K Machura</cp:lastModifiedBy>
  <cp:revision>1</cp:revision>
  <dcterms:modified xsi:type="dcterms:W3CDTF">2019-05-24T19:10:52Z</dcterms:modified>
</cp:coreProperties>
</file>